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8" r:id="rId9"/>
    <p:sldId id="27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CE826-1AF0-4D44-BD65-1802E83644FC}" v="242" dt="2022-05-17T22:10:12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0903B-E229-471C-E86B-B3792ADA0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F17E9-C9CB-303B-FA49-7C251126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“</a:t>
            </a:r>
            <a:r>
              <a:rPr lang="en-US" b="1" dirty="0" err="1">
                <a:solidFill>
                  <a:schemeClr val="bg1"/>
                </a:solidFill>
              </a:rPr>
              <a:t>Timurzon</a:t>
            </a:r>
            <a:r>
              <a:rPr lang="ru-RU" b="1" dirty="0">
                <a:solidFill>
                  <a:schemeClr val="bg1"/>
                </a:solidFill>
              </a:rPr>
              <a:t>” – программа для пункта выдачи заказов</a:t>
            </a:r>
            <a:br>
              <a:rPr lang="ru-RU" dirty="0"/>
            </a:br>
            <a:r>
              <a:rPr lang="en-US" sz="6200" dirty="0"/>
              <a:t>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89064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екст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E09D1C8A-25E1-8FF0-46CA-902C6DDD4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" t="9091" r="363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B65B5-280E-D05C-4EE9-8A0808D7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 err="1"/>
              <a:t>Timurzon</a:t>
            </a:r>
            <a:r>
              <a:rPr lang="en-US" sz="3400" dirty="0"/>
              <a:t> – </a:t>
            </a:r>
            <a:r>
              <a:rPr lang="ru-RU" sz="3400" dirty="0"/>
              <a:t>программа, позволяющая клиентам удобно отслеживать посылки, а администраторам – их выдавать.</a:t>
            </a:r>
            <a:endParaRPr lang="en-US" sz="3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416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CB062-AD08-3BDF-1384-672B16054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7" y="0"/>
            <a:ext cx="10287000" cy="6858000"/>
          </a:xfrm>
          <a:prstGeom prst="rect">
            <a:avLst/>
          </a:prstGeom>
        </p:spPr>
      </p:pic>
      <p:sp>
        <p:nvSpPr>
          <p:cNvPr id="46" name="Rectangle 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FE2B6-5FA8-C93F-A28E-0B326936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600" dirty="0"/>
              <a:t>Программа включает в себя 2 модуля:</a:t>
            </a:r>
            <a:br>
              <a:rPr lang="ru-RU" sz="2600" dirty="0"/>
            </a:br>
            <a:r>
              <a:rPr lang="ru-RU" sz="2600" dirty="0"/>
              <a:t>Первый – для клиента</a:t>
            </a:r>
            <a:br>
              <a:rPr lang="ru-RU" sz="2600" dirty="0"/>
            </a:br>
            <a:r>
              <a:rPr lang="ru-RU" sz="2600" dirty="0"/>
              <a:t>Второй – для администратора</a:t>
            </a:r>
            <a:br>
              <a:rPr lang="ru-RU" sz="2600" dirty="0"/>
            </a:br>
            <a:endParaRPr lang="en-US" sz="2600" dirty="0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7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789090-71A1-F537-08FC-FD05C7CF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257F5-0157-252E-25D6-8EC8D6D9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400" dirty="0"/>
              <a:t>Клиентам доступны просмотр их посылок и редактирование личных данных.</a:t>
            </a:r>
            <a:br>
              <a:rPr lang="ru-RU" sz="2400" dirty="0"/>
            </a:br>
            <a:r>
              <a:rPr lang="ru-RU" sz="2400" dirty="0"/>
              <a:t>Администраторам – полные возможности по изменению базы данных.</a:t>
            </a:r>
            <a:endParaRPr lang="en-US" sz="2400" dirty="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51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E70F46-90A3-8ECE-9149-079E4ABFE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4" y="0"/>
            <a:ext cx="997527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AF39B-0D5D-AD70-F677-458785C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600" dirty="0"/>
              <a:t>Администраторы способны создавать новых клиентов и посылки, удалять и изменять существующих.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32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E2145086-A6AC-6407-2C37-B570457FC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81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42C76-2631-00CC-42A6-ECF685BB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3000" dirty="0"/>
              <a:t>Система создана на основе базы данных </a:t>
            </a:r>
            <a:r>
              <a:rPr lang="en-US" sz="3000" dirty="0" err="1"/>
              <a:t>PostgresSQL</a:t>
            </a:r>
            <a:r>
              <a:rPr lang="ru-RU" sz="3000" dirty="0"/>
              <a:t> и графического дизайнера </a:t>
            </a:r>
            <a:r>
              <a:rPr lang="en-US" sz="3000" dirty="0" err="1"/>
              <a:t>QtDesigner</a:t>
            </a:r>
            <a:r>
              <a:rPr lang="ru-RU" sz="3000" dirty="0"/>
              <a:t>, с применением языка программирования</a:t>
            </a:r>
            <a:br>
              <a:rPr lang="ru-RU" sz="3000" dirty="0"/>
            </a:br>
            <a:r>
              <a:rPr lang="en-US" sz="3000" dirty="0"/>
              <a:t>Python.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30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A7BB9E-7BDE-6899-9D3D-F65E27D64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0"/>
            <a:ext cx="9199415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42231-E7F4-F6D3-00AB-A445B90F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600" dirty="0"/>
              <a:t>Плюсы использования системы:</a:t>
            </a:r>
            <a:br>
              <a:rPr lang="ru-RU" sz="2600" dirty="0"/>
            </a:br>
            <a:r>
              <a:rPr lang="ru-RU" sz="2600" dirty="0"/>
              <a:t>1. Интуитивно понятный интерфейс</a:t>
            </a:r>
            <a:br>
              <a:rPr lang="ru-RU" sz="2600" dirty="0"/>
            </a:br>
            <a:r>
              <a:rPr lang="ru-RU" sz="2600" dirty="0"/>
              <a:t>2. Высокая надежность</a:t>
            </a:r>
            <a:br>
              <a:rPr lang="ru-RU" sz="2600" dirty="0"/>
            </a:br>
            <a:r>
              <a:rPr lang="ru-RU" sz="2600" dirty="0"/>
              <a:t>3. Удобство использования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1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3DC367B-40F2-BDE7-3943-058960E8F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8" r="23298" b="213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7C066-14CD-857C-078B-0F6190EF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600" dirty="0"/>
              <a:t>В будущем планируется расширение функционала, позволяющее клиентам не только получать, но и отправлять заказы самим.</a:t>
            </a:r>
            <a:endParaRPr lang="en-US" sz="2600" dirty="0" err="1">
              <a:cs typeface="Calibri Light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97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411E05-DD51-A4CE-5411-E166EE97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" y="-1"/>
            <a:ext cx="1212734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0F6D7-6DA4-D1B9-AF77-F9793B1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Спасибо за внимание </a:t>
            </a:r>
          </a:p>
        </p:txBody>
      </p:sp>
    </p:spTree>
    <p:extLst>
      <p:ext uri="{BB962C8B-B14F-4D97-AF65-F5344CB8AC3E}">
        <p14:creationId xmlns:p14="http://schemas.microsoft.com/office/powerpoint/2010/main" val="805759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138</Words>
  <Application>Microsoft Office PowerPoint</Application>
  <PresentationFormat>Широкоэкранный</PresentationFormat>
  <Paragraphs>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“Timurzon” – программа для пункта выдачи заказов  </vt:lpstr>
      <vt:lpstr>Timurzon – программа, позволяющая клиентам удобно отслеживать посылки, а администраторам – их выдавать.</vt:lpstr>
      <vt:lpstr>Программа включает в себя 2 модуля: Первый – для клиента Второй – для администратора </vt:lpstr>
      <vt:lpstr>Клиентам доступны просмотр их посылок и редактирование личных данных. Администраторам – полные возможности по изменению базы данных.</vt:lpstr>
      <vt:lpstr>Администраторы способны создавать новых клиентов и посылки, удалять и изменять существующих. </vt:lpstr>
      <vt:lpstr>Система создана на основе базы данных PostgresSQL и графического дизайнера QtDesigner, с применением языка программирования Python.</vt:lpstr>
      <vt:lpstr>Плюсы использования системы: 1. Интуитивно понятный интерфейс 2. Высокая надежность 3. Удобство использования</vt:lpstr>
      <vt:lpstr>В будущем планируется расширение функционала, позволяющее клиентам не только получать, но и отправлять заказы самим.</vt:lpstr>
      <vt:lpstr>Спасибо за внимание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</dc:creator>
  <cp:lastModifiedBy>Тимур</cp:lastModifiedBy>
  <cp:revision>157</cp:revision>
  <dcterms:created xsi:type="dcterms:W3CDTF">2022-05-17T20:44:36Z</dcterms:created>
  <dcterms:modified xsi:type="dcterms:W3CDTF">2024-10-03T18:04:09Z</dcterms:modified>
</cp:coreProperties>
</file>